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3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74" r:id="rId5"/>
    <p:sldId id="265" r:id="rId6"/>
    <p:sldId id="268" r:id="rId7"/>
    <p:sldId id="269" r:id="rId8"/>
    <p:sldId id="270" r:id="rId9"/>
    <p:sldId id="383" r:id="rId10"/>
    <p:sldId id="273" r:id="rId11"/>
    <p:sldId id="3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02" autoAdjust="0"/>
  </p:normalViewPr>
  <p:slideViewPr>
    <p:cSldViewPr snapToGrid="0">
      <p:cViewPr varScale="1">
        <p:scale>
          <a:sx n="63" d="100"/>
          <a:sy n="63" d="100"/>
        </p:scale>
        <p:origin x="13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64D873-190E-4096-BFE5-64F39A6F113D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03C383C-6785-4D20-9046-0332DFA70651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fr-FR" sz="1400" b="1" dirty="0">
              <a:solidFill>
                <a:schemeClr val="bg1"/>
              </a:solidFill>
              <a:latin typeface="Verdana"/>
              <a:ea typeface="Verdana"/>
            </a:rPr>
            <a:t>Les premières années 1940-1980</a:t>
          </a:r>
        </a:p>
      </dgm:t>
    </dgm:pt>
    <dgm:pt modelId="{51791BAB-7129-4130-BE17-56DD6172F7A9}" type="parTrans" cxnId="{773D2572-7808-4C8B-A1C3-AA67024B229F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380682-7D71-430A-A4AE-70E4BD810CDF}" type="sibTrans" cxnId="{773D2572-7808-4C8B-A1C3-AA67024B229F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A18C62B-68F0-4815-9D75-66CF1BBEBA42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fr-FR" sz="1600" b="1" dirty="0">
              <a:solidFill>
                <a:schemeClr val="bg1"/>
              </a:solidFill>
              <a:latin typeface="Verdana"/>
              <a:ea typeface="Verdana"/>
            </a:rPr>
            <a:t>L’après-guerre froide 1990-2000</a:t>
          </a:r>
        </a:p>
      </dgm:t>
    </dgm:pt>
    <dgm:pt modelId="{B3FD539E-D312-43A2-BA85-146C9F79935A}" type="parTrans" cxnId="{47CF5F77-F558-4959-A82E-31D5E1FFDDD7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730210A-732E-4E20-87BB-08D10ED94A45}" type="sibTrans" cxnId="{47CF5F77-F558-4959-A82E-31D5E1FFDDD7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1848BC9-A0A7-4A21-BF05-1CFE5A6B1CF0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fr-FR" sz="1600" b="1" baseline="0" dirty="0">
              <a:solidFill>
                <a:schemeClr val="bg1"/>
              </a:solidFill>
              <a:latin typeface="Verdana"/>
              <a:ea typeface="Verdana"/>
            </a:rPr>
            <a:t>À l’aube du 21e</a:t>
          </a:r>
          <a:r>
            <a:rPr lang="fr-FR" sz="1600" b="1" dirty="0">
              <a:solidFill>
                <a:schemeClr val="bg1"/>
              </a:solidFill>
              <a:latin typeface="Verdana"/>
              <a:ea typeface="Verdana"/>
            </a:rPr>
            <a:t> siècle</a:t>
          </a:r>
        </a:p>
      </dgm:t>
    </dgm:pt>
    <dgm:pt modelId="{BB52E5EB-06CA-4276-8A1C-FB31B1B05CCF}" type="parTrans" cxnId="{38DC619A-029E-429E-B729-801916DF1064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BC5646-69C8-41FA-A9DE-00AE2A0DF0B0}" type="sibTrans" cxnId="{38DC619A-029E-429E-B729-801916DF1064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7652365-220B-44AA-9337-2F51901A35E2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fr-FR" sz="1600" b="1" dirty="0">
              <a:solidFill>
                <a:schemeClr val="bg1"/>
              </a:solidFill>
              <a:latin typeface="Verdana"/>
              <a:ea typeface="Verdana"/>
            </a:rPr>
            <a:t>La situation actuelle</a:t>
          </a:r>
        </a:p>
      </dgm:t>
    </dgm:pt>
    <dgm:pt modelId="{F6735572-2672-498E-9E02-6700DDC4CF9E}" type="parTrans" cxnId="{846E4D52-14DF-4018-AF58-8BE0320E893E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DBF5042-89A7-4985-9183-6F2CD18B5E04}" type="sibTrans" cxnId="{846E4D52-14DF-4018-AF58-8BE0320E893E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FE58B7-37BB-4947-9220-7F3371454D22}" type="pres">
      <dgm:prSet presAssocID="{3764D873-190E-4096-BFE5-64F39A6F113D}" presName="Name0" presStyleCnt="0">
        <dgm:presLayoutVars>
          <dgm:dir/>
          <dgm:resizeHandles val="exact"/>
        </dgm:presLayoutVars>
      </dgm:prSet>
      <dgm:spPr/>
    </dgm:pt>
    <dgm:pt modelId="{D3F850D6-E39A-4299-9E5B-08C1A8039E27}" type="pres">
      <dgm:prSet presAssocID="{3764D873-190E-4096-BFE5-64F39A6F113D}" presName="arrow" presStyleLbl="bgShp" presStyleIdx="0" presStyleCnt="1"/>
      <dgm:spPr>
        <a:solidFill>
          <a:srgbClr val="538135"/>
        </a:solidFill>
        <a:ln>
          <a:solidFill>
            <a:srgbClr val="538135"/>
          </a:solidFill>
        </a:ln>
      </dgm:spPr>
    </dgm:pt>
    <dgm:pt modelId="{B9308BA9-8E7C-4249-80BB-C3D325B71A8A}" type="pres">
      <dgm:prSet presAssocID="{3764D873-190E-4096-BFE5-64F39A6F113D}" presName="points" presStyleCnt="0"/>
      <dgm:spPr/>
    </dgm:pt>
    <dgm:pt modelId="{E1754972-6AAE-4490-9A6A-C430DB9A16EB}" type="pres">
      <dgm:prSet presAssocID="{103C383C-6785-4D20-9046-0332DFA70651}" presName="compositeA" presStyleCnt="0"/>
      <dgm:spPr/>
    </dgm:pt>
    <dgm:pt modelId="{0A2825C5-F31F-4957-A504-7991F093CE62}" type="pres">
      <dgm:prSet presAssocID="{103C383C-6785-4D20-9046-0332DFA70651}" presName="textA" presStyleLbl="revTx" presStyleIdx="0" presStyleCnt="4" custScaleY="75000" custLinFactNeighborX="574" custLinFactNeighborY="20320">
        <dgm:presLayoutVars>
          <dgm:bulletEnabled val="1"/>
        </dgm:presLayoutVars>
      </dgm:prSet>
      <dgm:spPr/>
    </dgm:pt>
    <dgm:pt modelId="{76F24A2B-8958-484E-99C0-F6C6A588662F}" type="pres">
      <dgm:prSet presAssocID="{103C383C-6785-4D20-9046-0332DFA70651}" presName="circleA" presStyleLbl="node1" presStyleIdx="0" presStyleCnt="4" custLinFactNeighborX="-5080" custLinFactNeighborY="5106"/>
      <dgm:spPr>
        <a:solidFill>
          <a:srgbClr val="538135"/>
        </a:solidFill>
        <a:ln>
          <a:solidFill>
            <a:srgbClr val="538135"/>
          </a:solidFill>
        </a:ln>
      </dgm:spPr>
    </dgm:pt>
    <dgm:pt modelId="{663680C5-4C52-4A80-823F-3A102156554F}" type="pres">
      <dgm:prSet presAssocID="{103C383C-6785-4D20-9046-0332DFA70651}" presName="spaceA" presStyleCnt="0"/>
      <dgm:spPr/>
    </dgm:pt>
    <dgm:pt modelId="{ADF62901-C054-4D6E-929B-E79EC8F5AF83}" type="pres">
      <dgm:prSet presAssocID="{02380682-7D71-430A-A4AE-70E4BD810CDF}" presName="space" presStyleCnt="0"/>
      <dgm:spPr/>
    </dgm:pt>
    <dgm:pt modelId="{1C67F5CC-15AC-445E-8695-9E2623B720DD}" type="pres">
      <dgm:prSet presAssocID="{2A18C62B-68F0-4815-9D75-66CF1BBEBA42}" presName="compositeB" presStyleCnt="0"/>
      <dgm:spPr/>
    </dgm:pt>
    <dgm:pt modelId="{B1BA8B8B-1AD9-4483-BBA3-84BEB0CD11A8}" type="pres">
      <dgm:prSet presAssocID="{2A18C62B-68F0-4815-9D75-66CF1BBEBA42}" presName="textB" presStyleLbl="revTx" presStyleIdx="1" presStyleCnt="4" custScaleY="75000" custLinFactNeighborX="183" custLinFactNeighborY="-17880">
        <dgm:presLayoutVars>
          <dgm:bulletEnabled val="1"/>
        </dgm:presLayoutVars>
      </dgm:prSet>
      <dgm:spPr/>
    </dgm:pt>
    <dgm:pt modelId="{E94204E4-2913-4CD9-B121-3E73226D383B}" type="pres">
      <dgm:prSet presAssocID="{2A18C62B-68F0-4815-9D75-66CF1BBEBA42}" presName="circleB" presStyleLbl="node1" presStyleIdx="1" presStyleCnt="4"/>
      <dgm:spPr>
        <a:solidFill>
          <a:srgbClr val="538135"/>
        </a:solidFill>
        <a:ln>
          <a:solidFill>
            <a:srgbClr val="538135"/>
          </a:solidFill>
        </a:ln>
      </dgm:spPr>
    </dgm:pt>
    <dgm:pt modelId="{6354EA82-84E0-47EA-AEC1-2B874C6312D6}" type="pres">
      <dgm:prSet presAssocID="{2A18C62B-68F0-4815-9D75-66CF1BBEBA42}" presName="spaceB" presStyleCnt="0"/>
      <dgm:spPr/>
    </dgm:pt>
    <dgm:pt modelId="{956917A6-7F10-4D76-AE5D-92C172D9A141}" type="pres">
      <dgm:prSet presAssocID="{3730210A-732E-4E20-87BB-08D10ED94A45}" presName="space" presStyleCnt="0"/>
      <dgm:spPr/>
    </dgm:pt>
    <dgm:pt modelId="{8C64983C-2A2E-4BCF-85BC-3AA5ED569DED}" type="pres">
      <dgm:prSet presAssocID="{31848BC9-A0A7-4A21-BF05-1CFE5A6B1CF0}" presName="compositeA" presStyleCnt="0"/>
      <dgm:spPr/>
    </dgm:pt>
    <dgm:pt modelId="{8368ECF7-988E-45E8-A04E-F07E7C32BD92}" type="pres">
      <dgm:prSet presAssocID="{31848BC9-A0A7-4A21-BF05-1CFE5A6B1CF0}" presName="textA" presStyleLbl="revTx" presStyleIdx="2" presStyleCnt="4" custScaleY="75000" custLinFactNeighborX="574" custLinFactNeighborY="20320">
        <dgm:presLayoutVars>
          <dgm:bulletEnabled val="1"/>
        </dgm:presLayoutVars>
      </dgm:prSet>
      <dgm:spPr/>
    </dgm:pt>
    <dgm:pt modelId="{A72C1DA2-E7E1-43D6-94DB-57465CB2DB67}" type="pres">
      <dgm:prSet presAssocID="{31848BC9-A0A7-4A21-BF05-1CFE5A6B1CF0}" presName="circleA" presStyleLbl="node1" presStyleIdx="2" presStyleCnt="4" custLinFactNeighborY="20320"/>
      <dgm:spPr>
        <a:solidFill>
          <a:srgbClr val="538135"/>
        </a:solidFill>
        <a:ln>
          <a:solidFill>
            <a:srgbClr val="538135"/>
          </a:solidFill>
        </a:ln>
      </dgm:spPr>
    </dgm:pt>
    <dgm:pt modelId="{9D9A0AB6-51CD-4777-BA50-785525769A17}" type="pres">
      <dgm:prSet presAssocID="{31848BC9-A0A7-4A21-BF05-1CFE5A6B1CF0}" presName="spaceA" presStyleCnt="0"/>
      <dgm:spPr/>
    </dgm:pt>
    <dgm:pt modelId="{F9FF07A6-8E64-40AC-9EF0-73558C899ACA}" type="pres">
      <dgm:prSet presAssocID="{F3BC5646-69C8-41FA-A9DE-00AE2A0DF0B0}" presName="space" presStyleCnt="0"/>
      <dgm:spPr/>
    </dgm:pt>
    <dgm:pt modelId="{F70D66E3-88DC-4E54-9A78-BBA3EC4F762D}" type="pres">
      <dgm:prSet presAssocID="{87652365-220B-44AA-9337-2F51901A35E2}" presName="compositeB" presStyleCnt="0"/>
      <dgm:spPr/>
    </dgm:pt>
    <dgm:pt modelId="{A1AD6417-5F82-4AC8-89BF-B3D8B27A11EF}" type="pres">
      <dgm:prSet presAssocID="{87652365-220B-44AA-9337-2F51901A35E2}" presName="textB" presStyleLbl="revTx" presStyleIdx="3" presStyleCnt="4" custScaleY="75000" custLinFactNeighborX="183" custLinFactNeighborY="-17880">
        <dgm:presLayoutVars>
          <dgm:bulletEnabled val="1"/>
        </dgm:presLayoutVars>
      </dgm:prSet>
      <dgm:spPr/>
    </dgm:pt>
    <dgm:pt modelId="{7311E9C1-9937-4534-9D2E-7DC3E26BE973}" type="pres">
      <dgm:prSet presAssocID="{87652365-220B-44AA-9337-2F51901A35E2}" presName="circleB" presStyleLbl="node1" presStyleIdx="3" presStyleCnt="4" custLinFactNeighborY="-20320"/>
      <dgm:spPr>
        <a:solidFill>
          <a:srgbClr val="538135"/>
        </a:solidFill>
        <a:ln>
          <a:solidFill>
            <a:srgbClr val="538135"/>
          </a:solidFill>
        </a:ln>
      </dgm:spPr>
    </dgm:pt>
    <dgm:pt modelId="{2B211E42-6AEF-4F27-8FB8-2E6FA8EF3D43}" type="pres">
      <dgm:prSet presAssocID="{87652365-220B-44AA-9337-2F51901A35E2}" presName="spaceB" presStyleCnt="0"/>
      <dgm:spPr/>
    </dgm:pt>
  </dgm:ptLst>
  <dgm:cxnLst>
    <dgm:cxn modelId="{773D2572-7808-4C8B-A1C3-AA67024B229F}" srcId="{3764D873-190E-4096-BFE5-64F39A6F113D}" destId="{103C383C-6785-4D20-9046-0332DFA70651}" srcOrd="0" destOrd="0" parTransId="{51791BAB-7129-4130-BE17-56DD6172F7A9}" sibTransId="{02380682-7D71-430A-A4AE-70E4BD810CDF}"/>
    <dgm:cxn modelId="{846E4D52-14DF-4018-AF58-8BE0320E893E}" srcId="{3764D873-190E-4096-BFE5-64F39A6F113D}" destId="{87652365-220B-44AA-9337-2F51901A35E2}" srcOrd="3" destOrd="0" parTransId="{F6735572-2672-498E-9E02-6700DDC4CF9E}" sibTransId="{9DBF5042-89A7-4985-9183-6F2CD18B5E04}"/>
    <dgm:cxn modelId="{47CF5F77-F558-4959-A82E-31D5E1FFDDD7}" srcId="{3764D873-190E-4096-BFE5-64F39A6F113D}" destId="{2A18C62B-68F0-4815-9D75-66CF1BBEBA42}" srcOrd="1" destOrd="0" parTransId="{B3FD539E-D312-43A2-BA85-146C9F79935A}" sibTransId="{3730210A-732E-4E20-87BB-08D10ED94A45}"/>
    <dgm:cxn modelId="{D82CA278-4ED2-4CD3-B620-C78E198A5CB4}" type="presOf" srcId="{2A18C62B-68F0-4815-9D75-66CF1BBEBA42}" destId="{B1BA8B8B-1AD9-4483-BBA3-84BEB0CD11A8}" srcOrd="0" destOrd="0" presId="urn:microsoft.com/office/officeart/2005/8/layout/hProcess11"/>
    <dgm:cxn modelId="{9B25D97E-D6C0-416B-80F3-7B96F6B5CDBB}" type="presOf" srcId="{103C383C-6785-4D20-9046-0332DFA70651}" destId="{0A2825C5-F31F-4957-A504-7991F093CE62}" srcOrd="0" destOrd="0" presId="urn:microsoft.com/office/officeart/2005/8/layout/hProcess11"/>
    <dgm:cxn modelId="{38DC619A-029E-429E-B729-801916DF1064}" srcId="{3764D873-190E-4096-BFE5-64F39A6F113D}" destId="{31848BC9-A0A7-4A21-BF05-1CFE5A6B1CF0}" srcOrd="2" destOrd="0" parTransId="{BB52E5EB-06CA-4276-8A1C-FB31B1B05CCF}" sibTransId="{F3BC5646-69C8-41FA-A9DE-00AE2A0DF0B0}"/>
    <dgm:cxn modelId="{7B4BA89B-C750-4A73-8C6D-72D47B2445E4}" type="presOf" srcId="{87652365-220B-44AA-9337-2F51901A35E2}" destId="{A1AD6417-5F82-4AC8-89BF-B3D8B27A11EF}" srcOrd="0" destOrd="0" presId="urn:microsoft.com/office/officeart/2005/8/layout/hProcess11"/>
    <dgm:cxn modelId="{8870AAAD-0205-49B2-B2A6-A29BFA421577}" type="presOf" srcId="{3764D873-190E-4096-BFE5-64F39A6F113D}" destId="{C7FE58B7-37BB-4947-9220-7F3371454D22}" srcOrd="0" destOrd="0" presId="urn:microsoft.com/office/officeart/2005/8/layout/hProcess11"/>
    <dgm:cxn modelId="{078C12BA-EDA2-463E-98AB-06B175BA2E92}" type="presOf" srcId="{31848BC9-A0A7-4A21-BF05-1CFE5A6B1CF0}" destId="{8368ECF7-988E-45E8-A04E-F07E7C32BD92}" srcOrd="0" destOrd="0" presId="urn:microsoft.com/office/officeart/2005/8/layout/hProcess11"/>
    <dgm:cxn modelId="{A2227C7D-2EA5-4927-A8C5-B1B1F6EAA2FA}" type="presParOf" srcId="{C7FE58B7-37BB-4947-9220-7F3371454D22}" destId="{D3F850D6-E39A-4299-9E5B-08C1A8039E27}" srcOrd="0" destOrd="0" presId="urn:microsoft.com/office/officeart/2005/8/layout/hProcess11"/>
    <dgm:cxn modelId="{0A999EA7-6BF9-423E-AD52-A2151EE16B69}" type="presParOf" srcId="{C7FE58B7-37BB-4947-9220-7F3371454D22}" destId="{B9308BA9-8E7C-4249-80BB-C3D325B71A8A}" srcOrd="1" destOrd="0" presId="urn:microsoft.com/office/officeart/2005/8/layout/hProcess11"/>
    <dgm:cxn modelId="{79FD6EC3-A335-44C6-8BE8-93C2918D0D83}" type="presParOf" srcId="{B9308BA9-8E7C-4249-80BB-C3D325B71A8A}" destId="{E1754972-6AAE-4490-9A6A-C430DB9A16EB}" srcOrd="0" destOrd="0" presId="urn:microsoft.com/office/officeart/2005/8/layout/hProcess11"/>
    <dgm:cxn modelId="{F470ADB5-AC5B-407E-8434-F6F906C32FBD}" type="presParOf" srcId="{E1754972-6AAE-4490-9A6A-C430DB9A16EB}" destId="{0A2825C5-F31F-4957-A504-7991F093CE62}" srcOrd="0" destOrd="0" presId="urn:microsoft.com/office/officeart/2005/8/layout/hProcess11"/>
    <dgm:cxn modelId="{92EAD094-DC47-4D7C-BC77-BCC2EE3D18A5}" type="presParOf" srcId="{E1754972-6AAE-4490-9A6A-C430DB9A16EB}" destId="{76F24A2B-8958-484E-99C0-F6C6A588662F}" srcOrd="1" destOrd="0" presId="urn:microsoft.com/office/officeart/2005/8/layout/hProcess11"/>
    <dgm:cxn modelId="{41FB14DB-1B56-4E49-905E-63525336959D}" type="presParOf" srcId="{E1754972-6AAE-4490-9A6A-C430DB9A16EB}" destId="{663680C5-4C52-4A80-823F-3A102156554F}" srcOrd="2" destOrd="0" presId="urn:microsoft.com/office/officeart/2005/8/layout/hProcess11"/>
    <dgm:cxn modelId="{42FACB20-B05C-45E2-81C5-2C88B3D9A2C1}" type="presParOf" srcId="{B9308BA9-8E7C-4249-80BB-C3D325B71A8A}" destId="{ADF62901-C054-4D6E-929B-E79EC8F5AF83}" srcOrd="1" destOrd="0" presId="urn:microsoft.com/office/officeart/2005/8/layout/hProcess11"/>
    <dgm:cxn modelId="{71D73BD8-9305-4B9B-8119-E78C66CAEAF6}" type="presParOf" srcId="{B9308BA9-8E7C-4249-80BB-C3D325B71A8A}" destId="{1C67F5CC-15AC-445E-8695-9E2623B720DD}" srcOrd="2" destOrd="0" presId="urn:microsoft.com/office/officeart/2005/8/layout/hProcess11"/>
    <dgm:cxn modelId="{BB8F3EBF-5DDC-4EBB-A7E0-306FAA4237EF}" type="presParOf" srcId="{1C67F5CC-15AC-445E-8695-9E2623B720DD}" destId="{B1BA8B8B-1AD9-4483-BBA3-84BEB0CD11A8}" srcOrd="0" destOrd="0" presId="urn:microsoft.com/office/officeart/2005/8/layout/hProcess11"/>
    <dgm:cxn modelId="{B347D530-C53D-4CEC-88E8-77ADEF8725AE}" type="presParOf" srcId="{1C67F5CC-15AC-445E-8695-9E2623B720DD}" destId="{E94204E4-2913-4CD9-B121-3E73226D383B}" srcOrd="1" destOrd="0" presId="urn:microsoft.com/office/officeart/2005/8/layout/hProcess11"/>
    <dgm:cxn modelId="{906C3804-F363-4A4F-BB6E-94F9883225F7}" type="presParOf" srcId="{1C67F5CC-15AC-445E-8695-9E2623B720DD}" destId="{6354EA82-84E0-47EA-AEC1-2B874C6312D6}" srcOrd="2" destOrd="0" presId="urn:microsoft.com/office/officeart/2005/8/layout/hProcess11"/>
    <dgm:cxn modelId="{8484440C-BA8B-46C5-B6AF-882E1942A49A}" type="presParOf" srcId="{B9308BA9-8E7C-4249-80BB-C3D325B71A8A}" destId="{956917A6-7F10-4D76-AE5D-92C172D9A141}" srcOrd="3" destOrd="0" presId="urn:microsoft.com/office/officeart/2005/8/layout/hProcess11"/>
    <dgm:cxn modelId="{20D31D17-E039-4E11-A188-72CC87C94F0B}" type="presParOf" srcId="{B9308BA9-8E7C-4249-80BB-C3D325B71A8A}" destId="{8C64983C-2A2E-4BCF-85BC-3AA5ED569DED}" srcOrd="4" destOrd="0" presId="urn:microsoft.com/office/officeart/2005/8/layout/hProcess11"/>
    <dgm:cxn modelId="{FB2E7C99-69C1-45F0-A380-A29128D67BE8}" type="presParOf" srcId="{8C64983C-2A2E-4BCF-85BC-3AA5ED569DED}" destId="{8368ECF7-988E-45E8-A04E-F07E7C32BD92}" srcOrd="0" destOrd="0" presId="urn:microsoft.com/office/officeart/2005/8/layout/hProcess11"/>
    <dgm:cxn modelId="{0B53202F-54A6-4306-847B-8768B5289972}" type="presParOf" srcId="{8C64983C-2A2E-4BCF-85BC-3AA5ED569DED}" destId="{A72C1DA2-E7E1-43D6-94DB-57465CB2DB67}" srcOrd="1" destOrd="0" presId="urn:microsoft.com/office/officeart/2005/8/layout/hProcess11"/>
    <dgm:cxn modelId="{CF336B9D-EDA3-4E14-BC5A-3F37DF5F6E84}" type="presParOf" srcId="{8C64983C-2A2E-4BCF-85BC-3AA5ED569DED}" destId="{9D9A0AB6-51CD-4777-BA50-785525769A17}" srcOrd="2" destOrd="0" presId="urn:microsoft.com/office/officeart/2005/8/layout/hProcess11"/>
    <dgm:cxn modelId="{F5E47C76-B670-4DA6-B1FC-8E5216BE0ABF}" type="presParOf" srcId="{B9308BA9-8E7C-4249-80BB-C3D325B71A8A}" destId="{F9FF07A6-8E64-40AC-9EF0-73558C899ACA}" srcOrd="5" destOrd="0" presId="urn:microsoft.com/office/officeart/2005/8/layout/hProcess11"/>
    <dgm:cxn modelId="{F4863720-B85D-4528-B8B2-4F4E3FFDAAB2}" type="presParOf" srcId="{B9308BA9-8E7C-4249-80BB-C3D325B71A8A}" destId="{F70D66E3-88DC-4E54-9A78-BBA3EC4F762D}" srcOrd="6" destOrd="0" presId="urn:microsoft.com/office/officeart/2005/8/layout/hProcess11"/>
    <dgm:cxn modelId="{38346365-9AA0-4B58-B1C5-CACCADCB9869}" type="presParOf" srcId="{F70D66E3-88DC-4E54-9A78-BBA3EC4F762D}" destId="{A1AD6417-5F82-4AC8-89BF-B3D8B27A11EF}" srcOrd="0" destOrd="0" presId="urn:microsoft.com/office/officeart/2005/8/layout/hProcess11"/>
    <dgm:cxn modelId="{E041FB92-E30C-48B4-ADAA-E2C8F978C70A}" type="presParOf" srcId="{F70D66E3-88DC-4E54-9A78-BBA3EC4F762D}" destId="{7311E9C1-9937-4534-9D2E-7DC3E26BE973}" srcOrd="1" destOrd="0" presId="urn:microsoft.com/office/officeart/2005/8/layout/hProcess11"/>
    <dgm:cxn modelId="{6F7758BB-9E45-4883-9AF4-0BFB42449DF2}" type="presParOf" srcId="{F70D66E3-88DC-4E54-9A78-BBA3EC4F762D}" destId="{2B211E42-6AEF-4F27-8FB8-2E6FA8EF3D43}" srcOrd="2" destOrd="0" presId="urn:microsoft.com/office/officeart/2005/8/layout/hProcess1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850D6-E39A-4299-9E5B-08C1A8039E27}">
      <dsp:nvSpPr>
        <dsp:cNvPr id="0" name=""/>
        <dsp:cNvSpPr/>
      </dsp:nvSpPr>
      <dsp:spPr>
        <a:xfrm>
          <a:off x="0" y="540000"/>
          <a:ext cx="10800000" cy="720000"/>
        </a:xfrm>
        <a:prstGeom prst="notchedRightArrow">
          <a:avLst/>
        </a:prstGeom>
        <a:solidFill>
          <a:srgbClr val="538135"/>
        </a:solidFill>
        <a:ln>
          <a:solidFill>
            <a:srgbClr val="538135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825C5-F31F-4957-A504-7991F093CE62}">
      <dsp:nvSpPr>
        <dsp:cNvPr id="0" name=""/>
        <dsp:cNvSpPr/>
      </dsp:nvSpPr>
      <dsp:spPr>
        <a:xfrm>
          <a:off x="18295" y="19130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chemeClr val="bg1"/>
              </a:solidFill>
              <a:latin typeface="Verdana"/>
              <a:ea typeface="Verdana"/>
            </a:rPr>
            <a:t>Les premières années 1940-1980</a:t>
          </a:r>
        </a:p>
      </dsp:txBody>
      <dsp:txXfrm>
        <a:off x="18295" y="191304"/>
        <a:ext cx="2339824" cy="540000"/>
      </dsp:txXfrm>
    </dsp:sp>
    <dsp:sp modelId="{76F24A2B-8958-484E-99C0-F6C6A588662F}">
      <dsp:nvSpPr>
        <dsp:cNvPr id="0" name=""/>
        <dsp:cNvSpPr/>
      </dsp:nvSpPr>
      <dsp:spPr>
        <a:xfrm>
          <a:off x="1075632" y="774190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A8B8B-1AD9-4483-BBA3-84BEB0CD11A8}">
      <dsp:nvSpPr>
        <dsp:cNvPr id="0" name=""/>
        <dsp:cNvSpPr/>
      </dsp:nvSpPr>
      <dsp:spPr>
        <a:xfrm>
          <a:off x="2465962" y="108626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bg1"/>
              </a:solidFill>
              <a:latin typeface="Verdana"/>
              <a:ea typeface="Verdana"/>
            </a:rPr>
            <a:t>L’après-guerre froide 1990-2000</a:t>
          </a:r>
        </a:p>
      </dsp:txBody>
      <dsp:txXfrm>
        <a:off x="2465962" y="1086264"/>
        <a:ext cx="2339824" cy="540000"/>
      </dsp:txXfrm>
    </dsp:sp>
    <dsp:sp modelId="{E94204E4-2913-4CD9-B121-3E73226D383B}">
      <dsp:nvSpPr>
        <dsp:cNvPr id="0" name=""/>
        <dsp:cNvSpPr/>
      </dsp:nvSpPr>
      <dsp:spPr>
        <a:xfrm>
          <a:off x="3541592" y="855000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8ECF7-988E-45E8-A04E-F07E7C32BD92}">
      <dsp:nvSpPr>
        <dsp:cNvPr id="0" name=""/>
        <dsp:cNvSpPr/>
      </dsp:nvSpPr>
      <dsp:spPr>
        <a:xfrm>
          <a:off x="4931926" y="19130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baseline="0" dirty="0">
              <a:solidFill>
                <a:schemeClr val="bg1"/>
              </a:solidFill>
              <a:latin typeface="Verdana"/>
              <a:ea typeface="Verdana"/>
            </a:rPr>
            <a:t>À l’aube du 21e</a:t>
          </a:r>
          <a:r>
            <a:rPr lang="fr-FR" sz="1600" b="1" kern="1200" dirty="0">
              <a:solidFill>
                <a:schemeClr val="bg1"/>
              </a:solidFill>
              <a:latin typeface="Verdana"/>
              <a:ea typeface="Verdana"/>
            </a:rPr>
            <a:t> siècle</a:t>
          </a:r>
        </a:p>
      </dsp:txBody>
      <dsp:txXfrm>
        <a:off x="4931926" y="191304"/>
        <a:ext cx="2339824" cy="540000"/>
      </dsp:txXfrm>
    </dsp:sp>
    <dsp:sp modelId="{A72C1DA2-E7E1-43D6-94DB-57465CB2DB67}">
      <dsp:nvSpPr>
        <dsp:cNvPr id="0" name=""/>
        <dsp:cNvSpPr/>
      </dsp:nvSpPr>
      <dsp:spPr>
        <a:xfrm>
          <a:off x="5998407" y="801575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D6417-5F82-4AC8-89BF-B3D8B27A11EF}">
      <dsp:nvSpPr>
        <dsp:cNvPr id="0" name=""/>
        <dsp:cNvSpPr/>
      </dsp:nvSpPr>
      <dsp:spPr>
        <a:xfrm>
          <a:off x="7379592" y="108626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bg1"/>
              </a:solidFill>
              <a:latin typeface="Verdana"/>
              <a:ea typeface="Verdana"/>
            </a:rPr>
            <a:t>La situation actuelle</a:t>
          </a:r>
        </a:p>
      </dsp:txBody>
      <dsp:txXfrm>
        <a:off x="7379592" y="1086264"/>
        <a:ext cx="2339824" cy="540000"/>
      </dsp:txXfrm>
    </dsp:sp>
    <dsp:sp modelId="{7311E9C1-9937-4534-9D2E-7DC3E26BE973}">
      <dsp:nvSpPr>
        <dsp:cNvPr id="0" name=""/>
        <dsp:cNvSpPr/>
      </dsp:nvSpPr>
      <dsp:spPr>
        <a:xfrm>
          <a:off x="8455223" y="818424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11/1/2025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11/1/2025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22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746DA92-700C-941E-8A10-8E1FAC3509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A40049-C24A-C04E-82E4-55BA7AA2CC80}"/>
              </a:ext>
            </a:extLst>
          </p:cNvPr>
          <p:cNvSpPr txBox="1"/>
          <p:nvPr userDrawn="1"/>
        </p:nvSpPr>
        <p:spPr>
          <a:xfrm>
            <a:off x="696000" y="257455"/>
            <a:ext cx="101224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b="1" noProof="0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1.0 Introduction au Module 1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E96179F-4E3A-1AA5-4C76-32B7171E36FD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100" noProof="0" dirty="0">
                <a:solidFill>
                  <a:schemeClr val="bg1">
                    <a:lumMod val="75000"/>
                  </a:schemeClr>
                </a:solidFill>
              </a:rPr>
              <a:t>MFBPD de l’ONU 2025                                                                                                                                                                 Diapositive </a:t>
            </a:r>
            <a:fld id="{60323EB4-2EFA-49D3-81CD-1A9035A87ED7}" type="slidenum">
              <a:rPr lang="fr-FR" sz="1100" noProof="0" smtClean="0">
                <a:solidFill>
                  <a:schemeClr val="bg1">
                    <a:lumMod val="75000"/>
                  </a:schemeClr>
                </a:solidFill>
              </a:rPr>
              <a:pPr algn="l"/>
              <a:t>‹#›</a:t>
            </a:fld>
            <a:endParaRPr lang="fr-FR" sz="1100" noProof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6.xml"/><Relationship Id="rId7" Type="http://schemas.openxmlformats.org/officeDocument/2006/relationships/image" Target="../media/image2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0" Type="http://schemas.openxmlformats.org/officeDocument/2006/relationships/image" Target="../media/image5.jpeg"/><Relationship Id="rId4" Type="http://schemas.openxmlformats.org/officeDocument/2006/relationships/tags" Target="../tags/tag7.xm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9.png"/><Relationship Id="rId5" Type="http://schemas.openxmlformats.org/officeDocument/2006/relationships/tags" Target="../tags/tag13.xml"/><Relationship Id="rId10" Type="http://schemas.openxmlformats.org/officeDocument/2006/relationships/image" Target="../media/image8.png"/><Relationship Id="rId4" Type="http://schemas.openxmlformats.org/officeDocument/2006/relationships/tags" Target="../tags/tag12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7.xml"/><Relationship Id="rId7" Type="http://schemas.openxmlformats.org/officeDocument/2006/relationships/image" Target="../media/image10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6.png"/><Relationship Id="rId5" Type="http://schemas.openxmlformats.org/officeDocument/2006/relationships/tags" Target="../tags/tag24.xml"/><Relationship Id="rId10" Type="http://schemas.openxmlformats.org/officeDocument/2006/relationships/image" Target="../media/image15.png"/><Relationship Id="rId4" Type="http://schemas.openxmlformats.org/officeDocument/2006/relationships/tags" Target="../tags/tag23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diagramColors" Target="../diagrams/colors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diagramLayout" Target="../diagrams/layout1.xml"/><Relationship Id="rId5" Type="http://schemas.openxmlformats.org/officeDocument/2006/relationships/tags" Target="../tags/tag30.xml"/><Relationship Id="rId10" Type="http://schemas.openxmlformats.org/officeDocument/2006/relationships/diagramData" Target="../diagrams/data1.xml"/><Relationship Id="rId4" Type="http://schemas.openxmlformats.org/officeDocument/2006/relationships/tags" Target="../tags/tag29.xml"/><Relationship Id="rId9" Type="http://schemas.openxmlformats.org/officeDocument/2006/relationships/notesSlide" Target="../notesSlides/notesSlide1.xml"/><Relationship Id="rId14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94866-195E-223A-871D-4117ABCFEC1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1.0 Introduction au Module 1</a:t>
            </a:r>
          </a:p>
        </p:txBody>
      </p:sp>
    </p:spTree>
    <p:extLst>
      <p:ext uri="{BB962C8B-B14F-4D97-AF65-F5344CB8AC3E}">
        <p14:creationId xmlns:p14="http://schemas.microsoft.com/office/powerpoint/2010/main" val="3388827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B00452A-A282-55BB-B707-645BF67947D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7496047"/>
              </p:ext>
            </p:extLst>
          </p:nvPr>
        </p:nvGraphicFramePr>
        <p:xfrm>
          <a:off x="1595999" y="1378826"/>
          <a:ext cx="9000000" cy="4983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334796309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2905812500"/>
                    </a:ext>
                  </a:extLst>
                </a:gridCol>
              </a:tblGrid>
              <a:tr h="3834974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et vue d’ensemble</a:t>
                      </a: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1.0 Introduction au Module 1</a:t>
                      </a:r>
                      <a:endParaRPr lang="fr-FR" sz="1900" b="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fr-FR" sz="190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Définition du maintien de la paix de l’ONU</a:t>
                      </a:r>
                    </a:p>
                    <a:p>
                      <a:pPr marL="534988" marR="0" indent="-534988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1.1 Maintien de la paix de l’ONU – Niveau stratégique</a:t>
                      </a: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1.2 Activités de paix et de sécurité</a:t>
                      </a: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1.3 Principes du maintien de la paix de l’ONU</a:t>
                      </a:r>
                    </a:p>
                    <a:p>
                      <a:pPr marL="0" marR="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1.4 Cadre juridique des opérations de maintien de la paix de l’ONU</a:t>
                      </a:r>
                      <a:endParaRPr lang="fr-FR" sz="1900" b="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fr-FR" sz="190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16205" marR="0" indent="-17145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1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Travailler au maintien de la paix de l’ONU</a:t>
                      </a:r>
                    </a:p>
                    <a:p>
                      <a:pPr marL="539750" marR="0" indent="-53975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1.5 Mise en œuvre des mandats du Conseil de sécurité</a:t>
                      </a:r>
                    </a:p>
                    <a:p>
                      <a:pPr marL="539750" marR="0" lvl="0" indent="-53975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1.6 Fonctionnement des opérations de maintien de la paix</a:t>
                      </a:r>
                    </a:p>
                    <a:p>
                      <a:pPr marL="264795" marR="0" indent="-264795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1.7 Travailler à l’unisson au sein d’une mission de l’ONU</a:t>
                      </a:r>
                      <a:endParaRPr lang="fr-FR" sz="1900" b="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65113" marR="0" indent="-265113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900" b="0" kern="100" noProof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1.8 Partenaires de la mission</a:t>
                      </a:r>
                      <a:endParaRPr lang="fr-FR" sz="1900" b="0" kern="100" noProof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21807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Module 1</a:t>
            </a:r>
          </a:p>
        </p:txBody>
      </p:sp>
    </p:spTree>
    <p:extLst>
      <p:ext uri="{BB962C8B-B14F-4D97-AF65-F5344CB8AC3E}">
        <p14:creationId xmlns:p14="http://schemas.microsoft.com/office/powerpoint/2010/main" val="209441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Les premières années (1940-1980)</a:t>
            </a:r>
          </a:p>
        </p:txBody>
      </p:sp>
      <p:pic>
        <p:nvPicPr>
          <p:cNvPr id="1026" name="Picture 2" descr="Our history | United Nations Peacekeeping">
            <a:extLst>
              <a:ext uri="{FF2B5EF4-FFF2-40B4-BE49-F238E27FC236}">
                <a16:creationId xmlns:a16="http://schemas.microsoft.com/office/drawing/2014/main" id="{FEC88C35-FA79-D120-028E-E9CF4032A9D5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999" y="1603247"/>
            <a:ext cx="2680778" cy="4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ited Nations Truce Supervision Organization - Wikipedia">
            <a:extLst>
              <a:ext uri="{FF2B5EF4-FFF2-40B4-BE49-F238E27FC236}">
                <a16:creationId xmlns:a16="http://schemas.microsoft.com/office/drawing/2014/main" id="{4DA8EEF9-1811-B14D-5E67-8BF82EFA07CB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23" y="1603247"/>
            <a:ext cx="2907030" cy="194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nouring 60 Years of United Nations Peacekeeping">
            <a:extLst>
              <a:ext uri="{FF2B5EF4-FFF2-40B4-BE49-F238E27FC236}">
                <a16:creationId xmlns:a16="http://schemas.microsoft.com/office/drawing/2014/main" id="{EF87A654-D6C6-C2BE-5714-572DFC39547F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90" y="3703320"/>
            <a:ext cx="2918896" cy="218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nited Nations Emergency Force - Wikipedia">
            <a:extLst>
              <a:ext uri="{FF2B5EF4-FFF2-40B4-BE49-F238E27FC236}">
                <a16:creationId xmlns:a16="http://schemas.microsoft.com/office/drawing/2014/main" id="{6B8BD262-1708-4039-A48C-60EB57C9B304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299" y="1603247"/>
            <a:ext cx="2970700" cy="4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41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L’après-guerre froide (années 1990-2000)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B33ADB-C49A-CB8F-41F7-7622D400405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66571" y="1401297"/>
            <a:ext cx="4004469" cy="2390984"/>
          </a:xfrm>
          <a:prstGeom prst="rect">
            <a:avLst/>
          </a:prstGeom>
        </p:spPr>
      </p:pic>
      <p:pic>
        <p:nvPicPr>
          <p:cNvPr id="2054" name="Picture 6" descr="Battle of Vrbanja Bridge - Wikipedia">
            <a:extLst>
              <a:ext uri="{FF2B5EF4-FFF2-40B4-BE49-F238E27FC236}">
                <a16:creationId xmlns:a16="http://schemas.microsoft.com/office/drawing/2014/main" id="{C96A4D4E-74C1-3549-DF1A-5D56DB788539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572" y="3922107"/>
            <a:ext cx="4004468" cy="245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978A7E-6FA9-F5AD-818C-5BDDE86B1CF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95999" y="1401298"/>
            <a:ext cx="4499993" cy="23909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457676-5447-D445-CB32-A539CC6DFF6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95999" y="3922107"/>
            <a:ext cx="4499993" cy="25819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48F7BF-021D-64EA-E839-323D6C6E130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19622" y="6381134"/>
            <a:ext cx="507976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19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À l’aube du 21e siècle</a:t>
            </a:r>
          </a:p>
        </p:txBody>
      </p:sp>
      <p:pic>
        <p:nvPicPr>
          <p:cNvPr id="3074" name="Picture 2" descr="UNU-MERIT » Challenges to Peacekeeping in the 21st Century: New Series">
            <a:extLst>
              <a:ext uri="{FF2B5EF4-FFF2-40B4-BE49-F238E27FC236}">
                <a16:creationId xmlns:a16="http://schemas.microsoft.com/office/drawing/2014/main" id="{F42C26B3-2944-87A5-EF95-034E72570559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850" y="1531123"/>
            <a:ext cx="2965022" cy="446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572072-7AC1-14BD-B3C8-18C7D952CB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20724" y="1528567"/>
            <a:ext cx="5775276" cy="2777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BAF34B-64C3-E476-36A0-B271254B25F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820724" y="4391025"/>
            <a:ext cx="5775276" cy="19811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88D271-1F0D-3F35-3D56-88B1C58EEF2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082457" y="6003959"/>
            <a:ext cx="651354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749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AEF386-42A4-EB15-CF62-A0BBCA8D3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5F228E-8D88-4214-45E8-784B6AA947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La situation actuelle</a:t>
            </a:r>
          </a:p>
        </p:txBody>
      </p:sp>
      <p:pic>
        <p:nvPicPr>
          <p:cNvPr id="4098" name="Picture 2" descr="Technology | DEPARTMENT OF OPERATIONAL SUPPORT">
            <a:extLst>
              <a:ext uri="{FF2B5EF4-FFF2-40B4-BE49-F238E27FC236}">
                <a16:creationId xmlns:a16="http://schemas.microsoft.com/office/drawing/2014/main" id="{407AD574-7806-4358-FC1B-3E0C06CB830A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55" y="3868243"/>
            <a:ext cx="3202766" cy="213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ive ways that UN Peacekeeping partnerships drive peace and development |  United Nations Peacekeeping">
            <a:extLst>
              <a:ext uri="{FF2B5EF4-FFF2-40B4-BE49-F238E27FC236}">
                <a16:creationId xmlns:a16="http://schemas.microsoft.com/office/drawing/2014/main" id="{0879EE19-58A0-BC47-4533-C57EF8B6D5AC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55" y="1520175"/>
            <a:ext cx="3891068" cy="225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32704D-2318-4FEF-B58C-1D91BC2671F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900154" y="3868243"/>
            <a:ext cx="6789054" cy="21399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B7463B-7ABC-42E0-DDD2-D0EA7888412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568696" y="1520175"/>
            <a:ext cx="5421094" cy="22531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6537992-4022-AFE5-F8F4-A79918658FE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598645" y="1417319"/>
            <a:ext cx="14165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88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87EF54-98BE-217D-8188-6722EA23518D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9756311"/>
              </p:ext>
            </p:extLst>
          </p:nvPr>
        </p:nvGraphicFramePr>
        <p:xfrm>
          <a:off x="723430" y="1535411"/>
          <a:ext cx="4311865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1865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Missions traditionnelles, observateurs militaires non armés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Première opération armée, première mission à grande échelle</a:t>
                      </a:r>
                    </a:p>
                  </a:txBody>
                  <a:tcPr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E0D51C7A-5E06-6AFC-09E9-FE68EC04689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34577" y="2026496"/>
            <a:ext cx="4533751" cy="82990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18CA69-8BE5-5A1C-4673-B6CFCA20E19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Bref historique des opérations de maintien de la paix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42253B1-E3C2-7C81-D393-2F38B142E1BB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47032097"/>
              </p:ext>
            </p:extLst>
          </p:nvPr>
        </p:nvGraphicFramePr>
        <p:xfrm>
          <a:off x="695999" y="2856400"/>
          <a:ext cx="10800000" cy="18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3CB88A7-DC77-14D0-921C-BB0B7CA82635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971390327"/>
              </p:ext>
            </p:extLst>
          </p:nvPr>
        </p:nvGraphicFramePr>
        <p:xfrm>
          <a:off x="5630711" y="1535410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Réformes majeures et mandats complexes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Opérations de maintien et de consolidation de la paix</a:t>
                      </a:r>
                    </a:p>
                  </a:txBody>
                  <a:tcPr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186B57-DA55-BE3D-67A2-33FFD49A0DDC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71708586"/>
              </p:ext>
            </p:extLst>
          </p:nvPr>
        </p:nvGraphicFramePr>
        <p:xfrm>
          <a:off x="3170975" y="4465389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Abandon des opérations multidimensionnelles traditionnelles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Déploiement accru de personnel, défis et réflexions </a:t>
                      </a:r>
                    </a:p>
                  </a:txBody>
                  <a:tcPr anchor="b"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E2CE048-8251-653D-C0BD-289CD9464DFF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354281504"/>
              </p:ext>
            </p:extLst>
          </p:nvPr>
        </p:nvGraphicFramePr>
        <p:xfrm>
          <a:off x="8080223" y="4456245"/>
          <a:ext cx="3780000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Priorité à la stabilisation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Soutien à l’extension de l’autorité de l’État, à la paix et à la sécurité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Retrait du consentement du pays hôte et nouveaux défis</a:t>
                      </a:r>
                    </a:p>
                  </a:txBody>
                  <a:tcPr anchor="b"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717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3C2CD-1A0B-0224-F477-C7C4D4A231F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967334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5977013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3" ma:contentTypeDescription="Create a new document." ma:contentTypeScope="" ma:versionID="cb13b2ccf3ff550db0c30d0bf35d4c0f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86e953e7722f0059faeeaa7490a364c2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  <SharedWithUsers xmlns="756f3f7a-cc20-4157-bc78-ddc9769d8db6">
      <UserInfo>
        <DisplayName/>
        <AccountId xsi:nil="true"/>
        <AccountType/>
      </UserInfo>
    </SharedWithUsers>
    <_Flow_SignoffStatus xmlns="ffaef953-2cda-4d9d-b070-85228d2d3b5f" xsi:nil="true"/>
    <_x0023_ xmlns="ffaef953-2cda-4d9d-b070-85228d2d3b5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81ECE7-B3BA-4A34-85FD-A671ABE04081}"/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2286246c-fc21-4ee8-a407-068ba74e6317"/>
    <ds:schemaRef ds:uri="http://schemas.microsoft.com/office/infopath/2007/PartnerControls"/>
    <ds:schemaRef ds:uri="http://www.w3.org/XML/1998/namespace"/>
    <ds:schemaRef ds:uri="28943420-3cce-465e-a204-04bce5f1b343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ffaef953-2cda-4d9d-b070-85228d2d3b5f"/>
    <ds:schemaRef ds:uri="985ec44e-1bab-4c0b-9df0-6ba128686fc9"/>
    <ds:schemaRef ds:uri="756f3f7a-cc20-4157-bc78-ddc9769d8db6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221</Words>
  <Application>Microsoft Office PowerPoint</Application>
  <PresentationFormat>Widescreen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VOVF</dc:creator>
  <cp:lastModifiedBy>VOVF</cp:lastModifiedBy>
  <cp:revision>80</cp:revision>
  <dcterms:created xsi:type="dcterms:W3CDTF">2023-10-04T18:52:03Z</dcterms:created>
  <dcterms:modified xsi:type="dcterms:W3CDTF">2025-11-01T15:45:02Z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